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36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72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08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44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80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16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52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4880" algn="l" defTabSz="43887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A5"/>
    <a:srgbClr val="016CA4"/>
    <a:srgbClr val="F88029"/>
    <a:srgbClr val="006CA4"/>
    <a:srgbClr val="016DA4"/>
    <a:srgbClr val="E97C26"/>
    <a:srgbClr val="4789AE"/>
    <a:srgbClr val="35A3A5"/>
    <a:srgbClr val="00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238" autoAdjust="0"/>
  </p:normalViewPr>
  <p:slideViewPr>
    <p:cSldViewPr>
      <p:cViewPr varScale="1">
        <p:scale>
          <a:sx n="18" d="100"/>
          <a:sy n="18" d="100"/>
        </p:scale>
        <p:origin x="60" y="54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4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0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774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7180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661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605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548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60" indent="0">
              <a:buNone/>
              <a:defRPr sz="9600" b="1"/>
            </a:lvl2pPr>
            <a:lvl3pPr marL="4388720" indent="0">
              <a:buNone/>
              <a:defRPr sz="8600" b="1"/>
            </a:lvl3pPr>
            <a:lvl4pPr marL="6583080" indent="0">
              <a:buNone/>
              <a:defRPr sz="7700" b="1"/>
            </a:lvl4pPr>
            <a:lvl5pPr marL="8777440" indent="0">
              <a:buNone/>
              <a:defRPr sz="7700" b="1"/>
            </a:lvl5pPr>
            <a:lvl6pPr marL="10971800" indent="0">
              <a:buNone/>
              <a:defRPr sz="7700" b="1"/>
            </a:lvl6pPr>
            <a:lvl7pPr marL="13166160" indent="0">
              <a:buNone/>
              <a:defRPr sz="7700" b="1"/>
            </a:lvl7pPr>
            <a:lvl8pPr marL="15360520" indent="0">
              <a:buNone/>
              <a:defRPr sz="7700" b="1"/>
            </a:lvl8pPr>
            <a:lvl9pPr marL="175548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1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60" indent="0">
              <a:buNone/>
              <a:defRPr sz="9600" b="1"/>
            </a:lvl2pPr>
            <a:lvl3pPr marL="4388720" indent="0">
              <a:buNone/>
              <a:defRPr sz="8600" b="1"/>
            </a:lvl3pPr>
            <a:lvl4pPr marL="6583080" indent="0">
              <a:buNone/>
              <a:defRPr sz="7700" b="1"/>
            </a:lvl4pPr>
            <a:lvl5pPr marL="8777440" indent="0">
              <a:buNone/>
              <a:defRPr sz="7700" b="1"/>
            </a:lvl5pPr>
            <a:lvl6pPr marL="10971800" indent="0">
              <a:buNone/>
              <a:defRPr sz="7700" b="1"/>
            </a:lvl6pPr>
            <a:lvl7pPr marL="13166160" indent="0">
              <a:buNone/>
              <a:defRPr sz="7700" b="1"/>
            </a:lvl7pPr>
            <a:lvl8pPr marL="15360520" indent="0">
              <a:buNone/>
              <a:defRPr sz="7700" b="1"/>
            </a:lvl8pPr>
            <a:lvl9pPr marL="175548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1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800"/>
            </a:lvl1pPr>
            <a:lvl2pPr marL="2194360" indent="0">
              <a:buNone/>
              <a:defRPr sz="5700"/>
            </a:lvl2pPr>
            <a:lvl3pPr marL="4388720" indent="0">
              <a:buNone/>
              <a:defRPr sz="4800"/>
            </a:lvl3pPr>
            <a:lvl4pPr marL="6583080" indent="0">
              <a:buNone/>
              <a:defRPr sz="4300"/>
            </a:lvl4pPr>
            <a:lvl5pPr marL="8777440" indent="0">
              <a:buNone/>
              <a:defRPr sz="4300"/>
            </a:lvl5pPr>
            <a:lvl6pPr marL="10971800" indent="0">
              <a:buNone/>
              <a:defRPr sz="4300"/>
            </a:lvl6pPr>
            <a:lvl7pPr marL="13166160" indent="0">
              <a:buNone/>
              <a:defRPr sz="4300"/>
            </a:lvl7pPr>
            <a:lvl8pPr marL="15360520" indent="0">
              <a:buNone/>
              <a:defRPr sz="4300"/>
            </a:lvl8pPr>
            <a:lvl9pPr marL="175548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360" indent="0">
              <a:buNone/>
              <a:defRPr sz="13400"/>
            </a:lvl2pPr>
            <a:lvl3pPr marL="4388720" indent="0">
              <a:buNone/>
              <a:defRPr sz="11500"/>
            </a:lvl3pPr>
            <a:lvl4pPr marL="6583080" indent="0">
              <a:buNone/>
              <a:defRPr sz="9600"/>
            </a:lvl4pPr>
            <a:lvl5pPr marL="8777440" indent="0">
              <a:buNone/>
              <a:defRPr sz="9600"/>
            </a:lvl5pPr>
            <a:lvl6pPr marL="10971800" indent="0">
              <a:buNone/>
              <a:defRPr sz="9600"/>
            </a:lvl6pPr>
            <a:lvl7pPr marL="13166160" indent="0">
              <a:buNone/>
              <a:defRPr sz="9600"/>
            </a:lvl7pPr>
            <a:lvl8pPr marL="15360520" indent="0">
              <a:buNone/>
              <a:defRPr sz="9600"/>
            </a:lvl8pPr>
            <a:lvl9pPr marL="175548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800"/>
            </a:lvl1pPr>
            <a:lvl2pPr marL="2194360" indent="0">
              <a:buNone/>
              <a:defRPr sz="5700"/>
            </a:lvl2pPr>
            <a:lvl3pPr marL="4388720" indent="0">
              <a:buNone/>
              <a:defRPr sz="4800"/>
            </a:lvl3pPr>
            <a:lvl4pPr marL="6583080" indent="0">
              <a:buNone/>
              <a:defRPr sz="4300"/>
            </a:lvl4pPr>
            <a:lvl5pPr marL="8777440" indent="0">
              <a:buNone/>
              <a:defRPr sz="4300"/>
            </a:lvl5pPr>
            <a:lvl6pPr marL="10971800" indent="0">
              <a:buNone/>
              <a:defRPr sz="4300"/>
            </a:lvl6pPr>
            <a:lvl7pPr marL="13166160" indent="0">
              <a:buNone/>
              <a:defRPr sz="4300"/>
            </a:lvl7pPr>
            <a:lvl8pPr marL="15360520" indent="0">
              <a:buNone/>
              <a:defRPr sz="4300"/>
            </a:lvl8pPr>
            <a:lvl9pPr marL="175548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72" tIns="219436" rIns="438872" bIns="21943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872" tIns="219436" rIns="438872" bIns="2194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872" tIns="219436" rIns="438872" bIns="219436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14B2-29F8-49BA-81A3-89EC41C11E2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872" tIns="219436" rIns="438872" bIns="219436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872" tIns="219436" rIns="438872" bIns="219436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703-E08D-4CED-BC7B-EA63FAC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7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70" indent="-1645770" algn="l" defTabSz="43887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35" indent="-1371475" algn="l" defTabSz="43887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900" indent="-1097180" algn="l" defTabSz="43887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260" indent="-1097180" algn="l" defTabSz="43887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620" indent="-1097180" algn="l" defTabSz="43887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980" indent="-1097180" algn="l" defTabSz="43887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340" indent="-1097180" algn="l" defTabSz="43887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700" indent="-1097180" algn="l" defTabSz="43887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059" indent="-1097180" algn="l" defTabSz="43887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6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2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08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4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0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16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52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880" algn="l" defTabSz="43887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723900" y="798012"/>
            <a:ext cx="42443400" cy="5602788"/>
          </a:xfrm>
          <a:prstGeom prst="roundRect">
            <a:avLst>
              <a:gd name="adj" fmla="val 9370"/>
            </a:avLst>
          </a:prstGeom>
          <a:noFill/>
          <a:ln w="127000" cap="flat">
            <a:solidFill>
              <a:srgbClr val="026DA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3487400" y="1218243"/>
            <a:ext cx="286017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8800" b="1" kern="0" dirty="0">
                <a:latin typeface="Arial" pitchFamily="34" charset="0"/>
                <a:cs typeface="Arial" pitchFamily="34" charset="0"/>
              </a:rPr>
              <a:t>Paper Title should be 96pt font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Author(s) Name</a:t>
            </a:r>
            <a:r>
              <a:rPr lang="en-US" sz="6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Author(s) Name</a:t>
            </a:r>
            <a:r>
              <a:rPr lang="en-US" sz="6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Author(s) Name</a:t>
            </a:r>
            <a:r>
              <a:rPr lang="en-US" sz="6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….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5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Author(s) Affiliation, </a:t>
            </a:r>
            <a:r>
              <a:rPr lang="en-US" sz="5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Author(s) Affiliation, </a:t>
            </a:r>
            <a:r>
              <a:rPr lang="en-US" sz="5400" b="1" baseline="30000" dirty="0">
                <a:latin typeface="Arial" pitchFamily="34" charset="0"/>
                <a:cs typeface="Arial" pitchFamily="34" charset="0"/>
              </a:rPr>
              <a:t>3,4,5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Author(s) Affiliation</a:t>
            </a:r>
            <a:endParaRPr lang="it-IT" sz="5400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723900" y="6713213"/>
            <a:ext cx="42443400" cy="25366387"/>
          </a:xfrm>
          <a:prstGeom prst="roundRect">
            <a:avLst>
              <a:gd name="adj" fmla="val 2093"/>
            </a:avLst>
          </a:prstGeom>
          <a:noFill/>
          <a:ln w="127000">
            <a:solidFill>
              <a:srgbClr val="01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94718" y="7599330"/>
            <a:ext cx="39501763" cy="22029738"/>
          </a:xfrm>
          <a:ln w="762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This is a sample poster only and the authors may change the layout as they wish. Please consider the following guidelines.</a:t>
            </a:r>
          </a:p>
          <a:p>
            <a:pPr marL="0" indent="0">
              <a:buNone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Recommended Guidelines:</a:t>
            </a:r>
          </a:p>
          <a:p>
            <a:pPr>
              <a:buFontTx/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Font should be sans serif type like Arial</a:t>
            </a:r>
          </a:p>
          <a:p>
            <a:pPr>
              <a:buFontTx/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Headings should be 48pt or larger</a:t>
            </a:r>
          </a:p>
          <a:p>
            <a:pPr>
              <a:buFontTx/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Size of the poster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should not exceed 48 in (121 cm) in width by 36 in (91 cm) in height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 The preferred format is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Text should be 36pt or larger</a:t>
            </a:r>
          </a:p>
          <a:p>
            <a:pPr>
              <a:buFontTx/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smallest text size in figures and tables should be 24pt or larger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that the conference does not offer on-site printing services, and the author is responsible to print out the poster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A black and white image of a city&#10;&#10;Description automatically generated">
            <a:extLst>
              <a:ext uri="{FF2B5EF4-FFF2-40B4-BE49-F238E27FC236}">
                <a16:creationId xmlns:a16="http://schemas.microsoft.com/office/drawing/2014/main" id="{FF12E80D-79A6-7FCB-65D8-9238CD6B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3708852"/>
            <a:ext cx="10458192" cy="2539548"/>
          </a:xfrm>
          <a:prstGeom prst="rect">
            <a:avLst/>
          </a:prstGeom>
        </p:spPr>
      </p:pic>
      <p:sp>
        <p:nvSpPr>
          <p:cNvPr id="27" name="CasellaDiTesto 19">
            <a:extLst>
              <a:ext uri="{FF2B5EF4-FFF2-40B4-BE49-F238E27FC236}">
                <a16:creationId xmlns:a16="http://schemas.microsoft.com/office/drawing/2014/main" id="{DC2A9EF3-3BE0-497F-F9BE-FC54FDCCFBB7}"/>
              </a:ext>
            </a:extLst>
          </p:cNvPr>
          <p:cNvSpPr txBox="1"/>
          <p:nvPr/>
        </p:nvSpPr>
        <p:spPr>
          <a:xfrm>
            <a:off x="36420600" y="1066800"/>
            <a:ext cx="6480000" cy="2739211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Logos</a:t>
            </a:r>
            <a:br>
              <a:rPr lang="en-US" dirty="0"/>
            </a:br>
            <a:r>
              <a:rPr lang="en-US" dirty="0"/>
              <a:t>(If Applicable)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5B5FC-B0EA-682A-CE64-63D9EF382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257" y="1067475"/>
            <a:ext cx="10460736" cy="26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161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mlendl</dc:creator>
  <cp:lastModifiedBy>Alvand, Hamideh</cp:lastModifiedBy>
  <cp:revision>26</cp:revision>
  <dcterms:created xsi:type="dcterms:W3CDTF">2015-08-27T15:30:56Z</dcterms:created>
  <dcterms:modified xsi:type="dcterms:W3CDTF">2024-09-07T14:22:42Z</dcterms:modified>
</cp:coreProperties>
</file>